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Fira Sans" panose="020B0604020202020204" charset="0"/>
      <p:regular r:id="rId16"/>
      <p:bold r:id="rId17"/>
      <p:italic r:id="rId18"/>
      <p:boldItalic r:id="rId19"/>
    </p:embeddedFont>
    <p:embeddedFont>
      <p:font typeface="Fira Sans Light" panose="020B0604020202020204" charset="0"/>
      <p:regular r:id="rId20"/>
      <p:bold r:id="rId21"/>
      <p:italic r:id="rId22"/>
      <p:boldItalic r:id="rId23"/>
    </p:embeddedFont>
    <p:embeddedFont>
      <p:font typeface="Fugaz One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c14a1a710b1495a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c14a1a710b1495a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c14a1a710b1495a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c14a1a710b1495a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c14a1a710b1495a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c14a1a710b1495a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c14a1a710b1495a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c14a1a710b1495a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14a1a710b1495a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c14a1a710b1495a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c14a1a710b1495a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c14a1a710b1495a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c14a1a710b1495a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c14a1a710b1495a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c14a1a710b1495a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c14a1a710b1495a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5c5f5868a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5c5f5868a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c14a1a710b1495a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c14a1a710b1495a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c14a1a710b1495a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c14a1a710b1495a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14a1a710b1495a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c14a1a710b1495a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 flipH="1">
            <a:off x="7847297" y="9889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6882125" y="3728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6843776" y="27644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usk - No city">
  <p:cSld name="BLANK_1_2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11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1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1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1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usk">
  <p:cSld name="BLANK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1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2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2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2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2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 - No city">
  <p:cSld name="BLANK_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4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4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4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4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15"/>
          <p:cNvGrpSpPr/>
          <p:nvPr/>
        </p:nvGrpSpPr>
        <p:grpSpPr>
          <a:xfrm>
            <a:off x="-1" y="4553738"/>
            <a:ext cx="9150299" cy="589766"/>
            <a:chOff x="0" y="4278697"/>
            <a:chExt cx="13245946" cy="853743"/>
          </a:xfrm>
        </p:grpSpPr>
        <p:sp>
          <p:nvSpPr>
            <p:cNvPr id="226" name="Google Shape;226;p15"/>
            <p:cNvSpPr/>
            <p:nvPr/>
          </p:nvSpPr>
          <p:spPr>
            <a:xfrm>
              <a:off x="0" y="4278697"/>
              <a:ext cx="6622971" cy="853743"/>
            </a:xfrm>
            <a:custGeom>
              <a:avLst/>
              <a:gdLst/>
              <a:ahLst/>
              <a:cxnLst/>
              <a:rect l="l" t="t" r="r" b="b"/>
              <a:pathLst>
                <a:path w="285750" h="36835" extrusionOk="0">
                  <a:moveTo>
                    <a:pt x="280169" y="0"/>
                  </a:moveTo>
                  <a:lnTo>
                    <a:pt x="272802" y="4465"/>
                  </a:lnTo>
                  <a:lnTo>
                    <a:pt x="272802" y="23441"/>
                  </a:lnTo>
                  <a:lnTo>
                    <a:pt x="264988" y="23441"/>
                  </a:lnTo>
                  <a:lnTo>
                    <a:pt x="264988" y="12948"/>
                  </a:lnTo>
                  <a:lnTo>
                    <a:pt x="260524" y="12948"/>
                  </a:lnTo>
                  <a:lnTo>
                    <a:pt x="260524" y="6028"/>
                  </a:lnTo>
                  <a:lnTo>
                    <a:pt x="253157" y="6028"/>
                  </a:lnTo>
                  <a:lnTo>
                    <a:pt x="253157" y="19869"/>
                  </a:lnTo>
                  <a:lnTo>
                    <a:pt x="232395" y="15404"/>
                  </a:lnTo>
                  <a:lnTo>
                    <a:pt x="232395" y="7144"/>
                  </a:lnTo>
                  <a:lnTo>
                    <a:pt x="225698" y="7144"/>
                  </a:lnTo>
                  <a:lnTo>
                    <a:pt x="225698" y="19422"/>
                  </a:lnTo>
                  <a:lnTo>
                    <a:pt x="216098" y="19422"/>
                  </a:lnTo>
                  <a:lnTo>
                    <a:pt x="216098" y="9153"/>
                  </a:lnTo>
                  <a:lnTo>
                    <a:pt x="214313" y="9153"/>
                  </a:lnTo>
                  <a:lnTo>
                    <a:pt x="214313" y="8483"/>
                  </a:lnTo>
                  <a:lnTo>
                    <a:pt x="210071" y="8483"/>
                  </a:lnTo>
                  <a:lnTo>
                    <a:pt x="210071" y="9153"/>
                  </a:lnTo>
                  <a:lnTo>
                    <a:pt x="208731" y="9153"/>
                  </a:lnTo>
                  <a:lnTo>
                    <a:pt x="208731" y="18083"/>
                  </a:lnTo>
                  <a:lnTo>
                    <a:pt x="200695" y="18083"/>
                  </a:lnTo>
                  <a:lnTo>
                    <a:pt x="200695" y="6028"/>
                  </a:lnTo>
                  <a:lnTo>
                    <a:pt x="198462" y="6028"/>
                  </a:lnTo>
                  <a:lnTo>
                    <a:pt x="198351" y="5693"/>
                  </a:lnTo>
                  <a:lnTo>
                    <a:pt x="198239" y="5414"/>
                  </a:lnTo>
                  <a:lnTo>
                    <a:pt x="198072" y="5135"/>
                  </a:lnTo>
                  <a:lnTo>
                    <a:pt x="197848" y="4911"/>
                  </a:lnTo>
                  <a:lnTo>
                    <a:pt x="197625" y="4744"/>
                  </a:lnTo>
                  <a:lnTo>
                    <a:pt x="197346" y="4577"/>
                  </a:lnTo>
                  <a:lnTo>
                    <a:pt x="197011" y="4521"/>
                  </a:lnTo>
                  <a:lnTo>
                    <a:pt x="196676" y="4465"/>
                  </a:lnTo>
                  <a:lnTo>
                    <a:pt x="196342" y="4521"/>
                  </a:lnTo>
                  <a:lnTo>
                    <a:pt x="196007" y="4577"/>
                  </a:lnTo>
                  <a:lnTo>
                    <a:pt x="195728" y="4744"/>
                  </a:lnTo>
                  <a:lnTo>
                    <a:pt x="195504" y="4911"/>
                  </a:lnTo>
                  <a:lnTo>
                    <a:pt x="195281" y="5135"/>
                  </a:lnTo>
                  <a:lnTo>
                    <a:pt x="195114" y="5414"/>
                  </a:lnTo>
                  <a:lnTo>
                    <a:pt x="195002" y="5693"/>
                  </a:lnTo>
                  <a:lnTo>
                    <a:pt x="194890" y="6028"/>
                  </a:lnTo>
                  <a:lnTo>
                    <a:pt x="192881" y="6028"/>
                  </a:lnTo>
                  <a:lnTo>
                    <a:pt x="192881" y="14734"/>
                  </a:lnTo>
                  <a:lnTo>
                    <a:pt x="182166" y="14734"/>
                  </a:lnTo>
                  <a:lnTo>
                    <a:pt x="182166" y="19869"/>
                  </a:lnTo>
                  <a:lnTo>
                    <a:pt x="172789" y="19869"/>
                  </a:lnTo>
                  <a:lnTo>
                    <a:pt x="172789" y="14734"/>
                  </a:lnTo>
                  <a:lnTo>
                    <a:pt x="167432" y="12502"/>
                  </a:lnTo>
                  <a:lnTo>
                    <a:pt x="167432" y="16967"/>
                  </a:lnTo>
                  <a:lnTo>
                    <a:pt x="160511" y="16967"/>
                  </a:lnTo>
                  <a:lnTo>
                    <a:pt x="160511" y="8037"/>
                  </a:lnTo>
                  <a:lnTo>
                    <a:pt x="154260" y="8037"/>
                  </a:lnTo>
                  <a:lnTo>
                    <a:pt x="154260" y="6697"/>
                  </a:lnTo>
                  <a:lnTo>
                    <a:pt x="152251" y="6697"/>
                  </a:lnTo>
                  <a:lnTo>
                    <a:pt x="152251" y="8037"/>
                  </a:lnTo>
                  <a:lnTo>
                    <a:pt x="150912" y="8037"/>
                  </a:lnTo>
                  <a:lnTo>
                    <a:pt x="150912" y="21655"/>
                  </a:lnTo>
                  <a:lnTo>
                    <a:pt x="138410" y="21655"/>
                  </a:lnTo>
                  <a:lnTo>
                    <a:pt x="138410" y="8037"/>
                  </a:lnTo>
                  <a:lnTo>
                    <a:pt x="130597" y="8037"/>
                  </a:lnTo>
                  <a:lnTo>
                    <a:pt x="130597" y="18976"/>
                  </a:lnTo>
                  <a:lnTo>
                    <a:pt x="127695" y="18976"/>
                  </a:lnTo>
                  <a:lnTo>
                    <a:pt x="127695" y="11162"/>
                  </a:lnTo>
                  <a:lnTo>
                    <a:pt x="121890" y="11162"/>
                  </a:lnTo>
                  <a:lnTo>
                    <a:pt x="121890" y="18976"/>
                  </a:lnTo>
                  <a:lnTo>
                    <a:pt x="120774" y="18976"/>
                  </a:lnTo>
                  <a:lnTo>
                    <a:pt x="120774" y="20538"/>
                  </a:lnTo>
                  <a:lnTo>
                    <a:pt x="109165" y="20538"/>
                  </a:lnTo>
                  <a:lnTo>
                    <a:pt x="109165" y="12948"/>
                  </a:lnTo>
                  <a:lnTo>
                    <a:pt x="99343" y="12948"/>
                  </a:lnTo>
                  <a:lnTo>
                    <a:pt x="99343" y="11162"/>
                  </a:lnTo>
                  <a:lnTo>
                    <a:pt x="93762" y="11162"/>
                  </a:lnTo>
                  <a:lnTo>
                    <a:pt x="93762" y="22994"/>
                  </a:lnTo>
                  <a:lnTo>
                    <a:pt x="86841" y="22994"/>
                  </a:lnTo>
                  <a:lnTo>
                    <a:pt x="86841" y="14734"/>
                  </a:lnTo>
                  <a:lnTo>
                    <a:pt x="84386" y="14734"/>
                  </a:lnTo>
                  <a:lnTo>
                    <a:pt x="84386" y="12948"/>
                  </a:lnTo>
                  <a:lnTo>
                    <a:pt x="80144" y="12948"/>
                  </a:lnTo>
                  <a:lnTo>
                    <a:pt x="80144" y="14734"/>
                  </a:lnTo>
                  <a:lnTo>
                    <a:pt x="77465" y="14734"/>
                  </a:lnTo>
                  <a:lnTo>
                    <a:pt x="77465" y="21655"/>
                  </a:lnTo>
                  <a:lnTo>
                    <a:pt x="56927" y="21655"/>
                  </a:lnTo>
                  <a:lnTo>
                    <a:pt x="56927" y="16297"/>
                  </a:lnTo>
                  <a:lnTo>
                    <a:pt x="51346" y="16297"/>
                  </a:lnTo>
                  <a:lnTo>
                    <a:pt x="51346" y="8037"/>
                  </a:lnTo>
                  <a:lnTo>
                    <a:pt x="45318" y="10269"/>
                  </a:lnTo>
                  <a:lnTo>
                    <a:pt x="45318" y="27682"/>
                  </a:lnTo>
                  <a:lnTo>
                    <a:pt x="33710" y="27682"/>
                  </a:lnTo>
                  <a:lnTo>
                    <a:pt x="33710" y="11162"/>
                  </a:lnTo>
                  <a:lnTo>
                    <a:pt x="25673" y="11162"/>
                  </a:lnTo>
                  <a:lnTo>
                    <a:pt x="25673" y="21878"/>
                  </a:lnTo>
                  <a:lnTo>
                    <a:pt x="8037" y="21878"/>
                  </a:lnTo>
                  <a:lnTo>
                    <a:pt x="8037" y="16967"/>
                  </a:lnTo>
                  <a:lnTo>
                    <a:pt x="0" y="16967"/>
                  </a:lnTo>
                  <a:lnTo>
                    <a:pt x="0" y="36835"/>
                  </a:lnTo>
                  <a:lnTo>
                    <a:pt x="285750" y="36835"/>
                  </a:lnTo>
                  <a:lnTo>
                    <a:pt x="285750" y="16743"/>
                  </a:lnTo>
                  <a:lnTo>
                    <a:pt x="280169" y="16743"/>
                  </a:lnTo>
                  <a:lnTo>
                    <a:pt x="280169" y="0"/>
                  </a:lnTo>
                  <a:close/>
                </a:path>
              </a:pathLst>
            </a:custGeom>
            <a:solidFill>
              <a:srgbClr val="1C4587">
                <a:alpha val="2313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6622975" y="4278697"/>
              <a:ext cx="6622971" cy="853743"/>
            </a:xfrm>
            <a:custGeom>
              <a:avLst/>
              <a:gdLst/>
              <a:ahLst/>
              <a:cxnLst/>
              <a:rect l="l" t="t" r="r" b="b"/>
              <a:pathLst>
                <a:path w="285750" h="36835" extrusionOk="0">
                  <a:moveTo>
                    <a:pt x="280169" y="0"/>
                  </a:moveTo>
                  <a:lnTo>
                    <a:pt x="272802" y="4465"/>
                  </a:lnTo>
                  <a:lnTo>
                    <a:pt x="272802" y="23441"/>
                  </a:lnTo>
                  <a:lnTo>
                    <a:pt x="264988" y="23441"/>
                  </a:lnTo>
                  <a:lnTo>
                    <a:pt x="264988" y="12948"/>
                  </a:lnTo>
                  <a:lnTo>
                    <a:pt x="260524" y="12948"/>
                  </a:lnTo>
                  <a:lnTo>
                    <a:pt x="260524" y="6028"/>
                  </a:lnTo>
                  <a:lnTo>
                    <a:pt x="253157" y="6028"/>
                  </a:lnTo>
                  <a:lnTo>
                    <a:pt x="253157" y="19869"/>
                  </a:lnTo>
                  <a:lnTo>
                    <a:pt x="232395" y="15404"/>
                  </a:lnTo>
                  <a:lnTo>
                    <a:pt x="232395" y="7144"/>
                  </a:lnTo>
                  <a:lnTo>
                    <a:pt x="225698" y="7144"/>
                  </a:lnTo>
                  <a:lnTo>
                    <a:pt x="225698" y="19422"/>
                  </a:lnTo>
                  <a:lnTo>
                    <a:pt x="216098" y="19422"/>
                  </a:lnTo>
                  <a:lnTo>
                    <a:pt x="216098" y="9153"/>
                  </a:lnTo>
                  <a:lnTo>
                    <a:pt x="214313" y="9153"/>
                  </a:lnTo>
                  <a:lnTo>
                    <a:pt x="214313" y="8483"/>
                  </a:lnTo>
                  <a:lnTo>
                    <a:pt x="210071" y="8483"/>
                  </a:lnTo>
                  <a:lnTo>
                    <a:pt x="210071" y="9153"/>
                  </a:lnTo>
                  <a:lnTo>
                    <a:pt x="208731" y="9153"/>
                  </a:lnTo>
                  <a:lnTo>
                    <a:pt x="208731" y="18083"/>
                  </a:lnTo>
                  <a:lnTo>
                    <a:pt x="200695" y="18083"/>
                  </a:lnTo>
                  <a:lnTo>
                    <a:pt x="200695" y="6028"/>
                  </a:lnTo>
                  <a:lnTo>
                    <a:pt x="198462" y="6028"/>
                  </a:lnTo>
                  <a:lnTo>
                    <a:pt x="198351" y="5693"/>
                  </a:lnTo>
                  <a:lnTo>
                    <a:pt x="198239" y="5414"/>
                  </a:lnTo>
                  <a:lnTo>
                    <a:pt x="198072" y="5135"/>
                  </a:lnTo>
                  <a:lnTo>
                    <a:pt x="197848" y="4911"/>
                  </a:lnTo>
                  <a:lnTo>
                    <a:pt x="197625" y="4744"/>
                  </a:lnTo>
                  <a:lnTo>
                    <a:pt x="197346" y="4577"/>
                  </a:lnTo>
                  <a:lnTo>
                    <a:pt x="197011" y="4521"/>
                  </a:lnTo>
                  <a:lnTo>
                    <a:pt x="196676" y="4465"/>
                  </a:lnTo>
                  <a:lnTo>
                    <a:pt x="196342" y="4521"/>
                  </a:lnTo>
                  <a:lnTo>
                    <a:pt x="196007" y="4577"/>
                  </a:lnTo>
                  <a:lnTo>
                    <a:pt x="195728" y="4744"/>
                  </a:lnTo>
                  <a:lnTo>
                    <a:pt x="195504" y="4911"/>
                  </a:lnTo>
                  <a:lnTo>
                    <a:pt x="195281" y="5135"/>
                  </a:lnTo>
                  <a:lnTo>
                    <a:pt x="195114" y="5414"/>
                  </a:lnTo>
                  <a:lnTo>
                    <a:pt x="195002" y="5693"/>
                  </a:lnTo>
                  <a:lnTo>
                    <a:pt x="194890" y="6028"/>
                  </a:lnTo>
                  <a:lnTo>
                    <a:pt x="192881" y="6028"/>
                  </a:lnTo>
                  <a:lnTo>
                    <a:pt x="192881" y="14734"/>
                  </a:lnTo>
                  <a:lnTo>
                    <a:pt x="182166" y="14734"/>
                  </a:lnTo>
                  <a:lnTo>
                    <a:pt x="182166" y="19869"/>
                  </a:lnTo>
                  <a:lnTo>
                    <a:pt x="172789" y="19869"/>
                  </a:lnTo>
                  <a:lnTo>
                    <a:pt x="172789" y="14734"/>
                  </a:lnTo>
                  <a:lnTo>
                    <a:pt x="167432" y="12502"/>
                  </a:lnTo>
                  <a:lnTo>
                    <a:pt x="167432" y="16967"/>
                  </a:lnTo>
                  <a:lnTo>
                    <a:pt x="160511" y="16967"/>
                  </a:lnTo>
                  <a:lnTo>
                    <a:pt x="160511" y="8037"/>
                  </a:lnTo>
                  <a:lnTo>
                    <a:pt x="154260" y="8037"/>
                  </a:lnTo>
                  <a:lnTo>
                    <a:pt x="154260" y="6697"/>
                  </a:lnTo>
                  <a:lnTo>
                    <a:pt x="152251" y="6697"/>
                  </a:lnTo>
                  <a:lnTo>
                    <a:pt x="152251" y="8037"/>
                  </a:lnTo>
                  <a:lnTo>
                    <a:pt x="150912" y="8037"/>
                  </a:lnTo>
                  <a:lnTo>
                    <a:pt x="150912" y="21655"/>
                  </a:lnTo>
                  <a:lnTo>
                    <a:pt x="138410" y="21655"/>
                  </a:lnTo>
                  <a:lnTo>
                    <a:pt x="138410" y="8037"/>
                  </a:lnTo>
                  <a:lnTo>
                    <a:pt x="130597" y="8037"/>
                  </a:lnTo>
                  <a:lnTo>
                    <a:pt x="130597" y="18976"/>
                  </a:lnTo>
                  <a:lnTo>
                    <a:pt x="127695" y="18976"/>
                  </a:lnTo>
                  <a:lnTo>
                    <a:pt x="127695" y="11162"/>
                  </a:lnTo>
                  <a:lnTo>
                    <a:pt x="121890" y="11162"/>
                  </a:lnTo>
                  <a:lnTo>
                    <a:pt x="121890" y="18976"/>
                  </a:lnTo>
                  <a:lnTo>
                    <a:pt x="120774" y="18976"/>
                  </a:lnTo>
                  <a:lnTo>
                    <a:pt x="120774" y="20538"/>
                  </a:lnTo>
                  <a:lnTo>
                    <a:pt x="109165" y="20538"/>
                  </a:lnTo>
                  <a:lnTo>
                    <a:pt x="109165" y="12948"/>
                  </a:lnTo>
                  <a:lnTo>
                    <a:pt x="99343" y="12948"/>
                  </a:lnTo>
                  <a:lnTo>
                    <a:pt x="99343" y="11162"/>
                  </a:lnTo>
                  <a:lnTo>
                    <a:pt x="93762" y="11162"/>
                  </a:lnTo>
                  <a:lnTo>
                    <a:pt x="93762" y="22994"/>
                  </a:lnTo>
                  <a:lnTo>
                    <a:pt x="86841" y="22994"/>
                  </a:lnTo>
                  <a:lnTo>
                    <a:pt x="86841" y="14734"/>
                  </a:lnTo>
                  <a:lnTo>
                    <a:pt x="84386" y="14734"/>
                  </a:lnTo>
                  <a:lnTo>
                    <a:pt x="84386" y="12948"/>
                  </a:lnTo>
                  <a:lnTo>
                    <a:pt x="80144" y="12948"/>
                  </a:lnTo>
                  <a:lnTo>
                    <a:pt x="80144" y="14734"/>
                  </a:lnTo>
                  <a:lnTo>
                    <a:pt x="77465" y="14734"/>
                  </a:lnTo>
                  <a:lnTo>
                    <a:pt x="77465" y="21655"/>
                  </a:lnTo>
                  <a:lnTo>
                    <a:pt x="56927" y="21655"/>
                  </a:lnTo>
                  <a:lnTo>
                    <a:pt x="56927" y="16297"/>
                  </a:lnTo>
                  <a:lnTo>
                    <a:pt x="51346" y="16297"/>
                  </a:lnTo>
                  <a:lnTo>
                    <a:pt x="51346" y="8037"/>
                  </a:lnTo>
                  <a:lnTo>
                    <a:pt x="45318" y="10269"/>
                  </a:lnTo>
                  <a:lnTo>
                    <a:pt x="45318" y="27682"/>
                  </a:lnTo>
                  <a:lnTo>
                    <a:pt x="33710" y="27682"/>
                  </a:lnTo>
                  <a:lnTo>
                    <a:pt x="33710" y="11162"/>
                  </a:lnTo>
                  <a:lnTo>
                    <a:pt x="25673" y="11162"/>
                  </a:lnTo>
                  <a:lnTo>
                    <a:pt x="25673" y="21878"/>
                  </a:lnTo>
                  <a:lnTo>
                    <a:pt x="8037" y="21878"/>
                  </a:lnTo>
                  <a:lnTo>
                    <a:pt x="8037" y="16967"/>
                  </a:lnTo>
                  <a:lnTo>
                    <a:pt x="0" y="16967"/>
                  </a:lnTo>
                  <a:lnTo>
                    <a:pt x="0" y="36835"/>
                  </a:lnTo>
                  <a:lnTo>
                    <a:pt x="285750" y="36835"/>
                  </a:lnTo>
                  <a:lnTo>
                    <a:pt x="285750" y="16743"/>
                  </a:lnTo>
                  <a:lnTo>
                    <a:pt x="280169" y="16743"/>
                  </a:lnTo>
                  <a:lnTo>
                    <a:pt x="280169" y="0"/>
                  </a:lnTo>
                  <a:close/>
                </a:path>
              </a:pathLst>
            </a:custGeom>
            <a:solidFill>
              <a:srgbClr val="1C4587">
                <a:alpha val="2313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15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5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5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5"/>
          <p:cNvSpPr txBox="1">
            <a:spLocks noGrp="1"/>
          </p:cNvSpPr>
          <p:nvPr>
            <p:ph type="body" idx="1"/>
          </p:nvPr>
        </p:nvSpPr>
        <p:spPr>
          <a:xfrm>
            <a:off x="766025" y="4101500"/>
            <a:ext cx="76119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 - No city">
  <p:cSld name="BLANK_1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6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6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">
  <p:cSld name="BLANK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2" name="Google Shape;242;p17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243" name="Google Shape;243;p17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" name="Google Shape;285;p17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7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7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7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7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7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9" name="Google Shape;299;p1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0" name="Google Shape;300;p1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>
            <a:endParaRPr/>
          </a:p>
        </p:txBody>
      </p:sp>
      <p:sp>
        <p:nvSpPr>
          <p:cNvPr id="301" name="Google Shape;30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4" name="Google Shape;30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">
  <p:cSld name="BLANK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7" name="Google Shape;30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ctrTitle"/>
          </p:nvPr>
        </p:nvSpPr>
        <p:spPr>
          <a:xfrm>
            <a:off x="1676800" y="1507150"/>
            <a:ext cx="5790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1676800" y="2611454"/>
            <a:ext cx="57903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6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52" name="Google Shape;52;p6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6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6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"/>
          <p:cNvSpPr txBox="1">
            <a:spLocks noGrp="1"/>
          </p:cNvSpPr>
          <p:nvPr>
            <p:ph type="body" idx="1"/>
          </p:nvPr>
        </p:nvSpPr>
        <p:spPr>
          <a:xfrm>
            <a:off x="1743150" y="1552200"/>
            <a:ext cx="56577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▫"/>
              <a:defRPr sz="2600" i="1"/>
            </a:lvl1pPr>
            <a:lvl2pPr marL="914400" lvl="1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2pPr>
            <a:lvl3pPr marL="1371600" lvl="2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3pPr>
            <a:lvl4pPr marL="1828800" lvl="3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4pPr>
            <a:lvl5pPr marL="2286000" lvl="4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5pPr>
            <a:lvl6pPr marL="2743200" lvl="5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6pPr>
            <a:lvl7pPr marL="3200400" lvl="6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7pPr>
            <a:lvl8pPr marL="3657600" lvl="7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8pPr>
            <a:lvl9pPr marL="4114800" lvl="8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9pPr>
          </a:lstStyle>
          <a:p>
            <a:endParaRPr/>
          </a:p>
        </p:txBody>
      </p:sp>
      <p:sp>
        <p:nvSpPr>
          <p:cNvPr id="98" name="Google Shape;98;p6"/>
          <p:cNvSpPr txBox="1"/>
          <p:nvPr/>
        </p:nvSpPr>
        <p:spPr>
          <a:xfrm>
            <a:off x="3593400" y="933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rgbClr val="FFD300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6000" b="1" i="0" u="none" strike="noStrike" cap="none">
              <a:solidFill>
                <a:srgbClr val="FFD3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9" name="Google Shape;99;p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6"/>
          <p:cNvSpPr/>
          <p:nvPr/>
        </p:nvSpPr>
        <p:spPr>
          <a:xfrm flipH="1">
            <a:off x="7999697" y="9127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7034525" y="2966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7224776" y="25358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7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7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7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marL="2286000" lvl="4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marL="2743200" lvl="5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marL="3200400" lvl="6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marL="3657600" lvl="7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marL="4114800" lvl="8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 - No city">
  <p:cSld name="BLANK_1_1_2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1" name="Google Shape;121;p8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122" name="Google Shape;122;p8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8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9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9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9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9"/>
          <p:cNvSpPr txBox="1">
            <a:spLocks noGrp="1"/>
          </p:cNvSpPr>
          <p:nvPr>
            <p:ph type="body" idx="1"/>
          </p:nvPr>
        </p:nvSpPr>
        <p:spPr>
          <a:xfrm>
            <a:off x="849050" y="1276350"/>
            <a:ext cx="36141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78" name="Google Shape;178;p9"/>
          <p:cNvSpPr txBox="1">
            <a:spLocks noGrp="1"/>
          </p:cNvSpPr>
          <p:nvPr>
            <p:ph type="body" idx="2"/>
          </p:nvPr>
        </p:nvSpPr>
        <p:spPr>
          <a:xfrm>
            <a:off x="4680828" y="1276350"/>
            <a:ext cx="36141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79" name="Google Shape;179;p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0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0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0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body" idx="1"/>
          </p:nvPr>
        </p:nvSpPr>
        <p:spPr>
          <a:xfrm>
            <a:off x="816925" y="1276350"/>
            <a:ext cx="2400000" cy="2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90" name="Google Shape;190;p10"/>
          <p:cNvSpPr txBox="1">
            <a:spLocks noGrp="1"/>
          </p:cNvSpPr>
          <p:nvPr>
            <p:ph type="body" idx="2"/>
          </p:nvPr>
        </p:nvSpPr>
        <p:spPr>
          <a:xfrm>
            <a:off x="3339915" y="1276350"/>
            <a:ext cx="2400000" cy="2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91" name="Google Shape;191;p10"/>
          <p:cNvSpPr txBox="1">
            <a:spLocks noGrp="1"/>
          </p:cNvSpPr>
          <p:nvPr>
            <p:ph type="body" idx="3"/>
          </p:nvPr>
        </p:nvSpPr>
        <p:spPr>
          <a:xfrm>
            <a:off x="5862905" y="1276350"/>
            <a:ext cx="2400000" cy="2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92" name="Google Shape;192;p1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4780EA"/>
            </a:gs>
            <a:gs pos="58000">
              <a:srgbClr val="3AB1F5"/>
            </a:gs>
            <a:gs pos="90000">
              <a:srgbClr val="2CE1FF"/>
            </a:gs>
            <a:gs pos="100000">
              <a:srgbClr val="2CE1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tOBkSrq9Pq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 txBox="1">
            <a:spLocks noGrp="1"/>
          </p:cNvSpPr>
          <p:nvPr>
            <p:ph type="subTitle" idx="4294967295"/>
          </p:nvPr>
        </p:nvSpPr>
        <p:spPr>
          <a:xfrm>
            <a:off x="311700" y="31558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Jacob Dyer, Anthony Bonadies, Tyler Green</a:t>
            </a:r>
            <a:endParaRPr/>
          </a:p>
        </p:txBody>
      </p:sp>
      <p:pic>
        <p:nvPicPr>
          <p:cNvPr id="313" name="Google Shape;3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75" y="942793"/>
            <a:ext cx="7699849" cy="173908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What is Jam Basket today?</a:t>
            </a:r>
            <a:endParaRPr sz="6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2"/>
          <p:cNvSpPr txBox="1">
            <a:spLocks noGrp="1"/>
          </p:cNvSpPr>
          <p:nvPr>
            <p:ph type="title" idx="4294967295"/>
          </p:nvPr>
        </p:nvSpPr>
        <p:spPr>
          <a:xfrm>
            <a:off x="311700" y="1425118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POST-MORTEM</a:t>
            </a:r>
            <a:endParaRPr sz="6000" dirty="0"/>
          </a:p>
        </p:txBody>
      </p:sp>
      <p:pic>
        <p:nvPicPr>
          <p:cNvPr id="371" name="Google Shape;3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5675"/>
            <a:ext cx="9144000" cy="33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title" idx="4294967295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did we struggle?  What did we learn?</a:t>
            </a:r>
            <a:endParaRPr/>
          </a:p>
        </p:txBody>
      </p:sp>
      <p:sp>
        <p:nvSpPr>
          <p:cNvPr id="377" name="Google Shape;377;p33"/>
          <p:cNvSpPr txBox="1">
            <a:spLocks noGrp="1"/>
          </p:cNvSpPr>
          <p:nvPr>
            <p:ph type="body" idx="4294967295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We overscoped.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" sz="1800"/>
              <a:t>Consider not only </a:t>
            </a:r>
            <a:r>
              <a:rPr lang="en" sz="1800" i="1"/>
              <a:t>what you can do</a:t>
            </a:r>
            <a:r>
              <a:rPr lang="en" sz="1800"/>
              <a:t>, but </a:t>
            </a:r>
            <a:r>
              <a:rPr lang="en" sz="1800" i="1"/>
              <a:t>what you can do in a limited amount of time</a:t>
            </a:r>
            <a:r>
              <a:rPr lang="en" sz="1800"/>
              <a:t>.  It’s fine to aim high, but you need to be realistic.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We once had a week where nothing was done due to miscommunication.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" sz="1800"/>
              <a:t>When establishing objectives and responsibilities, everybody must take care to </a:t>
            </a:r>
            <a:r>
              <a:rPr lang="en" sz="1800" i="1"/>
              <a:t>declare and clarify any assumptions they have made</a:t>
            </a:r>
            <a:r>
              <a:rPr lang="en" sz="1800"/>
              <a:t>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We realized that our responsibility structure created severe bottlenecks.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" sz="1800"/>
              <a:t>When coding in a group, try and make the objectives </a:t>
            </a:r>
            <a:r>
              <a:rPr lang="en" sz="1800" i="1"/>
              <a:t>asynchronous</a:t>
            </a:r>
            <a:r>
              <a:rPr lang="en" sz="1800"/>
              <a:t> to minimize bottlenecks: reduce the cases where one person’s tasks require the completion of another person’s task.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Any Questions?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"/>
          <p:cNvSpPr txBox="1">
            <a:spLocks noGrp="1"/>
          </p:cNvSpPr>
          <p:nvPr>
            <p:ph type="ctrTitle"/>
          </p:nvPr>
        </p:nvSpPr>
        <p:spPr>
          <a:xfrm>
            <a:off x="0" y="108975"/>
            <a:ext cx="4631400" cy="4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Agenda for Today’s Presentation</a:t>
            </a:r>
            <a:endParaRPr/>
          </a:p>
        </p:txBody>
      </p:sp>
      <p:sp>
        <p:nvSpPr>
          <p:cNvPr id="319" name="Google Shape;319;p23"/>
          <p:cNvSpPr txBox="1">
            <a:spLocks noGrp="1"/>
          </p:cNvSpPr>
          <p:nvPr>
            <p:ph type="body" idx="4294967295"/>
          </p:nvPr>
        </p:nvSpPr>
        <p:spPr>
          <a:xfrm>
            <a:off x="4961300" y="87665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AutoNum type="arabicParenR"/>
            </a:pPr>
            <a:r>
              <a:rPr lang="en"/>
              <a:t>What is Jam Basket?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/>
              <a:t>Our initial scope.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/>
              <a:t>What is Jam Basket today?</a:t>
            </a:r>
            <a:endParaRPr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Includes a demo!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/>
              <a:t>The Post-Mortem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/>
              <a:t>Questions and Answers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What is a Jam?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 txBox="1">
            <a:spLocks noGrp="1"/>
          </p:cNvSpPr>
          <p:nvPr>
            <p:ph type="title"/>
          </p:nvPr>
        </p:nvSpPr>
        <p:spPr>
          <a:xfrm>
            <a:off x="496650" y="526350"/>
            <a:ext cx="5130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/>
              <a:t>Game Jam (n.):</a:t>
            </a:r>
            <a:endParaRPr sz="36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competition among video game developers to make a themed video game in a short period of time.</a:t>
            </a:r>
            <a:endParaRPr sz="3600"/>
          </a:p>
        </p:txBody>
      </p:sp>
      <p:pic>
        <p:nvPicPr>
          <p:cNvPr id="330" name="Google Shape;3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925" y="1485150"/>
            <a:ext cx="3211949" cy="2173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"/>
          <p:cNvSpPr txBox="1">
            <a:spLocks noGrp="1"/>
          </p:cNvSpPr>
          <p:nvPr>
            <p:ph type="title" idx="4294967295"/>
          </p:nvPr>
        </p:nvSpPr>
        <p:spPr>
          <a:xfrm>
            <a:off x="-873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How have others addressed this phenomenon?</a:t>
            </a:r>
            <a:endParaRPr sz="4800">
              <a:solidFill>
                <a:srgbClr val="000000"/>
              </a:solidFill>
            </a:endParaRPr>
          </a:p>
        </p:txBody>
      </p:sp>
      <p:pic>
        <p:nvPicPr>
          <p:cNvPr id="336" name="Google Shape;3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025" y="1172025"/>
            <a:ext cx="2799450" cy="27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"/>
          <p:cNvSpPr txBox="1">
            <a:spLocks noGrp="1"/>
          </p:cNvSpPr>
          <p:nvPr>
            <p:ph type="title" idx="4294967295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Our Competition:  itch.io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342" name="Google Shape;342;p27"/>
          <p:cNvSpPr txBox="1">
            <a:spLocks noGrp="1"/>
          </p:cNvSpPr>
          <p:nvPr>
            <p:ph type="body" idx="4294967295"/>
          </p:nvPr>
        </p:nvSpPr>
        <p:spPr>
          <a:xfrm>
            <a:off x="413175" y="1058575"/>
            <a:ext cx="3771300" cy="2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itch.io is predominantly a games marketplace where users create and sell indie games. Itch.io also has the infrastructure to facilitate other peoples’ Game Jams. 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pic>
        <p:nvPicPr>
          <p:cNvPr id="343" name="Google Shape;3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800" y="3664488"/>
            <a:ext cx="3190974" cy="98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862" y="1246331"/>
            <a:ext cx="3846850" cy="211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</a:rPr>
              <a:t>What does Jam Basket do better?</a:t>
            </a:r>
            <a:endParaRPr sz="6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"/>
          <p:cNvSpPr txBox="1">
            <a:spLocks noGrp="1"/>
          </p:cNvSpPr>
          <p:nvPr>
            <p:ph type="title" idx="4294967295"/>
          </p:nvPr>
        </p:nvSpPr>
        <p:spPr>
          <a:xfrm>
            <a:off x="535950" y="526350"/>
            <a:ext cx="8051100" cy="32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Fugaz One"/>
                <a:ea typeface="Fugaz One"/>
                <a:cs typeface="Fugaz One"/>
                <a:sym typeface="Fugaz One"/>
              </a:rPr>
              <a:t>Jam Basket is a web application which seeks to provide a two-in-one Jam Platform and Project Portfolio service.</a:t>
            </a:r>
            <a:endParaRPr sz="4800">
              <a:solidFill>
                <a:srgbClr val="000000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>
            <a:spLocks noGrp="1"/>
          </p:cNvSpPr>
          <p:nvPr>
            <p:ph type="body" idx="4294967295"/>
          </p:nvPr>
        </p:nvSpPr>
        <p:spPr>
          <a:xfrm>
            <a:off x="1426000" y="-54475"/>
            <a:ext cx="67203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Fugaz One"/>
                <a:ea typeface="Fugaz One"/>
                <a:cs typeface="Fugaz One"/>
                <a:sym typeface="Fugaz One"/>
              </a:rPr>
              <a:t>Our Initial Vision for Jam Basket.</a:t>
            </a:r>
            <a:endParaRPr sz="3000">
              <a:latin typeface="Fugaz One"/>
              <a:ea typeface="Fugaz One"/>
              <a:cs typeface="Fugaz One"/>
              <a:sym typeface="Fugaz One"/>
            </a:endParaRPr>
          </a:p>
        </p:txBody>
      </p:sp>
      <p:pic>
        <p:nvPicPr>
          <p:cNvPr id="360" name="Google Shape;360;p30" title="Jam Basket Paper Prototyp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700" y="801250"/>
            <a:ext cx="7148600" cy="42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erg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</Words>
  <Application>Microsoft Office PowerPoint</Application>
  <PresentationFormat>On-screen Show (16:9)</PresentationFormat>
  <Paragraphs>27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Fira Sans</vt:lpstr>
      <vt:lpstr>Fira Sans Light</vt:lpstr>
      <vt:lpstr>Fugaz One</vt:lpstr>
      <vt:lpstr>Arial</vt:lpstr>
      <vt:lpstr>Verges template</vt:lpstr>
      <vt:lpstr>PowerPoint Presentation</vt:lpstr>
      <vt:lpstr>The Agenda for Today’s Presentation</vt:lpstr>
      <vt:lpstr>What is a Jam?</vt:lpstr>
      <vt:lpstr>Game Jam (n.): A competition among video game developers to make a themed video game in a short period of time.</vt:lpstr>
      <vt:lpstr>How have others addressed this phenomenon?</vt:lpstr>
      <vt:lpstr>Our Competition:  itch.io</vt:lpstr>
      <vt:lpstr>What does Jam Basket do better?</vt:lpstr>
      <vt:lpstr>Jam Basket is a web application which seeks to provide a two-in-one Jam Platform and Project Portfolio service.</vt:lpstr>
      <vt:lpstr>PowerPoint Presentation</vt:lpstr>
      <vt:lpstr>What is Jam Basket today?</vt:lpstr>
      <vt:lpstr>POST-MORTEM</vt:lpstr>
      <vt:lpstr>Where did we struggle?  What did we learn?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bonada</cp:lastModifiedBy>
  <cp:revision>1</cp:revision>
  <dcterms:modified xsi:type="dcterms:W3CDTF">2019-12-05T06:37:24Z</dcterms:modified>
</cp:coreProperties>
</file>